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Радуга\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39316" y="5373216"/>
            <a:ext cx="4032448" cy="720080"/>
          </a:xfrm>
        </p:spPr>
        <p:txBody>
          <a:bodyPr>
            <a:normAutofit/>
          </a:bodyPr>
          <a:lstStyle>
            <a:lvl1pPr>
              <a:defRPr sz="3600" b="1" i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9734" y="6260641"/>
            <a:ext cx="4968552" cy="6004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Радуга\RadugaSl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051050" y="274638"/>
            <a:ext cx="663575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051050" y="1412875"/>
            <a:ext cx="663575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0" y="6488113"/>
            <a:ext cx="18240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600" dirty="0" err="1" smtClean="0">
                <a:solidFill>
                  <a:srgbClr val="4F6228"/>
                </a:solidFill>
                <a:latin typeface="Ariston" pitchFamily="66" charset="0"/>
              </a:rPr>
              <a:t>ProPowerPoint.Ru</a:t>
            </a:r>
            <a:endParaRPr lang="ru-RU" sz="1600" dirty="0" smtClean="0">
              <a:solidFill>
                <a:srgbClr val="4F6228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4392488" cy="3528393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Monotype Corsiva" pitchFamily="66" charset="0"/>
                <a:cs typeface="Aharoni" pitchFamily="2" charset="-79"/>
              </a:rPr>
              <a:t>Социальная практика 1А класса </a:t>
            </a:r>
            <a:br>
              <a:rPr lang="ru-RU" dirty="0" smtClean="0">
                <a:latin typeface="Monotype Corsiva" pitchFamily="66" charset="0"/>
                <a:cs typeface="Aharoni" pitchFamily="2" charset="-79"/>
              </a:rPr>
            </a:br>
            <a:r>
              <a:rPr lang="ru-RU" dirty="0" smtClean="0">
                <a:latin typeface="Monotype Corsiva" pitchFamily="66" charset="0"/>
                <a:cs typeface="Aharoni" pitchFamily="2" charset="-79"/>
              </a:rPr>
              <a:t>МБОУ «Лицей имени </a:t>
            </a:r>
            <a:r>
              <a:rPr lang="ru-RU" dirty="0" err="1" smtClean="0">
                <a:latin typeface="Monotype Corsiva" pitchFamily="66" charset="0"/>
                <a:cs typeface="Aharoni" pitchFamily="2" charset="-79"/>
              </a:rPr>
              <a:t>В.Г.Сизова</a:t>
            </a:r>
            <a:r>
              <a:rPr lang="ru-RU" dirty="0" smtClean="0">
                <a:latin typeface="Monotype Corsiva" pitchFamily="66" charset="0"/>
                <a:cs typeface="Aharoni" pitchFamily="2" charset="-79"/>
              </a:rPr>
              <a:t>»</a:t>
            </a:r>
            <a:br>
              <a:rPr lang="ru-RU" dirty="0" smtClean="0">
                <a:latin typeface="Monotype Corsiva" pitchFamily="66" charset="0"/>
                <a:cs typeface="Aharoni" pitchFamily="2" charset="-79"/>
              </a:rPr>
            </a:br>
            <a:r>
              <a:rPr lang="ru-RU" dirty="0" smtClean="0">
                <a:latin typeface="Monotype Corsiva" pitchFamily="66" charset="0"/>
                <a:cs typeface="Aharoni" pitchFamily="2" charset="-79"/>
              </a:rPr>
              <a:t>в рамках </a:t>
            </a:r>
            <a:r>
              <a:rPr lang="ru-RU" dirty="0" smtClean="0">
                <a:latin typeface="Monotype Corsiva" pitchFamily="66" charset="0"/>
                <a:cs typeface="Aharoni" pitchFamily="2" charset="-79"/>
              </a:rPr>
              <a:t> </a:t>
            </a:r>
            <a:r>
              <a:rPr lang="ru-RU" dirty="0" err="1" smtClean="0">
                <a:latin typeface="Monotype Corsiva" pitchFamily="66" charset="0"/>
                <a:cs typeface="Aharoni" pitchFamily="2" charset="-79"/>
              </a:rPr>
              <a:t>киноурока</a:t>
            </a:r>
            <a:r>
              <a:rPr lang="ru-RU" dirty="0" smtClean="0">
                <a:latin typeface="Monotype Corsiva" pitchFamily="66" charset="0"/>
                <a:cs typeface="Aharoni" pitchFamily="2" charset="-79"/>
              </a:rPr>
              <a:t> «Песня ветра»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5589241"/>
            <a:ext cx="3970536" cy="648072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cs typeface="Aharoni" pitchFamily="2" charset="-79"/>
              </a:rPr>
              <a:t>  Мурманская область,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cs typeface="Aharoni" pitchFamily="2" charset="-79"/>
              </a:rPr>
              <a:t>        г. Мончегорск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Котова Ангелина</a:t>
            </a: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13314" name="Picture 2" descr="C:\Users\User1\Desktop\КИНОУРОКИ\ПЕСНЯ ВЕТРА\8Котова Ангел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290303"/>
            <a:ext cx="6985446" cy="5239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Кольцова Арина</a:t>
            </a: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14338" name="Picture 2" descr="C:\Users\User1\Desktop\КИНОУРОКИ\ПЕСНЯ ВЕТРА\9Кольцова Ар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6847888" cy="5098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Monotype Corsiva" pitchFamily="66" charset="0"/>
              </a:rPr>
              <a:t>Щепилова</a:t>
            </a:r>
            <a:r>
              <a:rPr lang="ru-RU" dirty="0" smtClean="0">
                <a:latin typeface="Monotype Corsiva" pitchFamily="66" charset="0"/>
              </a:rPr>
              <a:t> Ирина</a:t>
            </a: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15362" name="Picture 2" descr="C:\Users\User1\Desktop\КИНОУРОКИ\ПЕСНЯ ВЕТРА\10Щепилова Ир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476333"/>
            <a:ext cx="6913438" cy="4931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Monotype Corsiva" pitchFamily="66" charset="0"/>
              </a:rPr>
              <a:t>Мелёхин</a:t>
            </a:r>
            <a:r>
              <a:rPr lang="ru-RU" dirty="0" smtClean="0">
                <a:latin typeface="Monotype Corsiva" pitchFamily="66" charset="0"/>
              </a:rPr>
              <a:t> Алексей</a:t>
            </a: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16386" name="Picture 2" descr="C:\Users\User1\Desktop\КИНОУРОКИ\ПЕСНЯ ВЕТРА\11Мелёхин Алексе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9951" y="1227669"/>
            <a:ext cx="3890361" cy="5441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Monotype Corsiva" pitchFamily="66" charset="0"/>
              </a:rPr>
              <a:t>Черкасина</a:t>
            </a:r>
            <a:r>
              <a:rPr lang="ru-RU" dirty="0" smtClean="0">
                <a:latin typeface="Monotype Corsiva" pitchFamily="66" charset="0"/>
              </a:rPr>
              <a:t> Елизавета</a:t>
            </a: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17410" name="Picture 2" descr="C:\Users\User1\Desktop\КИНОУРОКИ\ПЕСНЯ ВЕТРА\12Черкасина Лиз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49" y="1412776"/>
            <a:ext cx="6950815" cy="5028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Столетова София</a:t>
            </a: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18434" name="Picture 2" descr="C:\Users\User1\Desktop\КИНОУРОКИ\ПЕСНЯ ВЕТРА\13Столетова Соф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9250" y="1064703"/>
            <a:ext cx="3923070" cy="5604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Monotype Corsiva" pitchFamily="66" charset="0"/>
              </a:rPr>
              <a:t>Пенизев</a:t>
            </a:r>
            <a:r>
              <a:rPr lang="ru-RU" dirty="0" smtClean="0">
                <a:latin typeface="Monotype Corsiva" pitchFamily="66" charset="0"/>
              </a:rPr>
              <a:t> Николай</a:t>
            </a: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19458" name="Picture 2" descr="C:\Users\User1\Desktop\КИНОУРОКИ\ПЕСНЯ ВЕТРА\14Пенизев Никола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4117" y="1263090"/>
            <a:ext cx="3774187" cy="5405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Афанасьева Ксения</a:t>
            </a: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20482" name="Picture 2" descr="C:\Users\User1\Desktop\КИНОУРОКИ\ПЕСНЯ ВЕТРА\15Афанасьева Ксе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4782" y="1272195"/>
            <a:ext cx="3499505" cy="5396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Monotype Corsiva" pitchFamily="66" charset="0"/>
              </a:rPr>
              <a:t>Шленкин</a:t>
            </a:r>
            <a:r>
              <a:rPr lang="ru-RU" dirty="0" smtClean="0">
                <a:latin typeface="Monotype Corsiva" pitchFamily="66" charset="0"/>
              </a:rPr>
              <a:t> Илья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1506" name="Picture 2" descr="C:\Users\User1\Desktop\КИНОУРОКИ\ПЕСНЯ ВЕТРА\16Шленкин Иль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469887"/>
            <a:ext cx="6841430" cy="4992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Зубарева Диана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2530" name="Picture 2" descr="C:\Users\User1\Desktop\КИНОУРОКИ\ПЕСНЯ ВЕТРА\17Зубарева Диана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325" y="1294593"/>
            <a:ext cx="2667915" cy="537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Радуга\Raduga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850900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  <a:cs typeface="Aharoni" pitchFamily="2" charset="-79"/>
              </a:rPr>
              <a:t>«Песня ветра»</a:t>
            </a:r>
            <a:endParaRPr lang="ru-RU" dirty="0" smtClean="0"/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395288" y="1196753"/>
            <a:ext cx="8291512" cy="5184575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«Пусть вся твоя боль уйдет с твоей </a:t>
            </a:r>
            <a:r>
              <a:rPr lang="ru-RU" b="1" i="1" dirty="0" smtClean="0"/>
              <a:t>песней…</a:t>
            </a:r>
          </a:p>
          <a:p>
            <a:pPr>
              <a:buNone/>
            </a:pPr>
            <a:r>
              <a:rPr lang="ru-RU" b="1" i="1" dirty="0" smtClean="0"/>
              <a:t>Дети смотрели фильм со слезами на глазах. Тёплые отношения в семье, особенно с отцом, были понятны почти всем ученикам класса. В полных семьях воспитывается 21 ученик. Дальнейшее развитие сюжета показало значимость семьи, помощи старших в становлении личности главного героя.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Monotype Corsiva" pitchFamily="66" charset="0"/>
              </a:rPr>
              <a:t>Матинина</a:t>
            </a:r>
            <a:r>
              <a:rPr lang="ru-RU" dirty="0" smtClean="0">
                <a:latin typeface="Monotype Corsiva" pitchFamily="66" charset="0"/>
              </a:rPr>
              <a:t> Екатерина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3554" name="Picture 2" descr="C:\Users\User1\Desktop\КИНОУРОКИ\ПЕСНЯ ВЕТРА\18Матинина Екатер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6769422" cy="5013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Архипова Таисия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4578" name="Picture 2" descr="C:\Users\User1\Desktop\КИНОУРОКИ\ПЕСНЯ ВЕТРА\19Архипова Таис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340768"/>
            <a:ext cx="6635750" cy="4873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Радуга\Raduga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323850" y="476672"/>
            <a:ext cx="8362950" cy="792088"/>
          </a:xfrm>
        </p:spPr>
        <p:txBody>
          <a:bodyPr/>
          <a:lstStyle/>
          <a:p>
            <a:r>
              <a:rPr lang="ru-RU" sz="3200" b="1" dirty="0" smtClean="0">
                <a:latin typeface="Monotype Corsiva" pitchFamily="66" charset="0"/>
              </a:rPr>
              <a:t>Из заповедей </a:t>
            </a:r>
            <a:r>
              <a:rPr lang="ru-RU" sz="3200" b="1" dirty="0" smtClean="0">
                <a:latin typeface="Monotype Corsiva" pitchFamily="66" charset="0"/>
              </a:rPr>
              <a:t>Марии </a:t>
            </a:r>
            <a:r>
              <a:rPr lang="ru-RU" sz="3200" b="1" dirty="0" err="1" smtClean="0">
                <a:latin typeface="Monotype Corsiva" pitchFamily="66" charset="0"/>
              </a:rPr>
              <a:t>Монтессори</a:t>
            </a:r>
            <a:r>
              <a:rPr lang="ru-RU" sz="3200" b="1" dirty="0" smtClean="0">
                <a:latin typeface="Monotype Corsiva" pitchFamily="66" charset="0"/>
              </a:rPr>
              <a:t> для </a:t>
            </a:r>
            <a:r>
              <a:rPr lang="ru-RU" sz="3200" b="1" dirty="0" smtClean="0">
                <a:latin typeface="Monotype Corsiva" pitchFamily="66" charset="0"/>
              </a:rPr>
              <a:t>родителей:</a:t>
            </a:r>
            <a:r>
              <a:rPr lang="ru-RU" sz="3200" b="1" dirty="0" smtClean="0">
                <a:latin typeface="Monotype Corsiva" pitchFamily="66" charset="0"/>
              </a:rPr>
              <a:t/>
            </a:r>
            <a:br>
              <a:rPr lang="ru-RU" sz="3200" b="1" dirty="0" smtClean="0">
                <a:latin typeface="Monotype Corsiva" pitchFamily="66" charset="0"/>
              </a:rPr>
            </a:br>
            <a:endParaRPr lang="ru-RU" sz="3200" b="1" dirty="0" smtClean="0">
              <a:latin typeface="Monotype Corsiva" pitchFamily="66" charset="0"/>
            </a:endParaRP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395288" y="1412875"/>
            <a:ext cx="8291512" cy="3240261"/>
          </a:xfrm>
        </p:spPr>
        <p:txBody>
          <a:bodyPr/>
          <a:lstStyle/>
          <a:p>
            <a:pPr>
              <a:buNone/>
            </a:pPr>
            <a:r>
              <a:rPr lang="ru-RU" sz="4400" dirty="0" smtClean="0"/>
              <a:t>Если ребенок живет в атмосфере дружбы и чувствует себя необходимым — он учится находить в этом мире любовь.</a:t>
            </a:r>
            <a:br>
              <a:rPr lang="ru-RU" sz="4400" dirty="0" smtClean="0"/>
            </a:br>
            <a:endParaRPr lang="ru-RU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Щукина Виктория</a:t>
            </a: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5124" name="Picture 4" descr="C:\Users\User1\Desktop\КИНОУРОКИ\ПЕСНЯ ВЕТРА\1Щукина Виктория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49" y="1412776"/>
            <a:ext cx="7025099" cy="4980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Monotype Corsiva" pitchFamily="66" charset="0"/>
              </a:rPr>
              <a:t>Шрамко</a:t>
            </a:r>
            <a:r>
              <a:rPr lang="ru-RU" dirty="0" smtClean="0">
                <a:latin typeface="Monotype Corsiva" pitchFamily="66" charset="0"/>
              </a:rPr>
              <a:t> Дмитрий</a:t>
            </a: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7170" name="Picture 2" descr="C:\Users\User1\Desktop\КИНОУРОКИ\ПЕСНЯ ВЕТРА\2Шрамко Дмитри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484784"/>
            <a:ext cx="7017064" cy="4848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Творогов Данил</a:t>
            </a: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8194" name="Picture 2" descr="C:\Users\User1\Desktop\КИНОУРОКИ\ПЕСНЯ ВЕТРА\2Творогов Дани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556792"/>
            <a:ext cx="7002420" cy="4721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Monotype Corsiva" pitchFamily="66" charset="0"/>
              </a:rPr>
              <a:t>Римейките</a:t>
            </a:r>
            <a:r>
              <a:rPr lang="ru-RU" dirty="0" smtClean="0">
                <a:latin typeface="Monotype Corsiva" pitchFamily="66" charset="0"/>
              </a:rPr>
              <a:t> Маргарита</a:t>
            </a: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9218" name="Picture 2" descr="C:\Users\User1\Desktop\КИНОУРОКИ\ПЕСНЯ ВЕТРА\3Римейките Маргари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340768"/>
            <a:ext cx="6975306" cy="5149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Поспелова Светлана</a:t>
            </a: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10242" name="Picture 2" descr="C:\Users\User1\Desktop\КИНОУРОКИ\ПЕСНЯ ВЕТРА\4Поспелова Светла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412776"/>
            <a:ext cx="7006584" cy="4992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Кузнецова Софья</a:t>
            </a: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11266" name="Picture 2" descr="C:\Users\User1\Desktop\КИНОУРОКИ\ПЕСНЯ ВЕТРА\6Кузнецова Софь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49" y="1484784"/>
            <a:ext cx="6953355" cy="4889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Monotype Corsiva" pitchFamily="66" charset="0"/>
              </a:rPr>
              <a:t>Дербина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Элина</a:t>
            </a: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12290" name="Picture 2" descr="C:\Users\User1\Desktop\КИНОУРОКИ\ПЕСНЯ ВЕТРА\7Дербина Эл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379128"/>
            <a:ext cx="6985446" cy="5069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есня ветр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Песня ветра</Template>
  <TotalTime>82</TotalTime>
  <Words>121</Words>
  <Application>Microsoft Office PowerPoint</Application>
  <PresentationFormat>Экран (4:3)</PresentationFormat>
  <Paragraphs>27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Calibri</vt:lpstr>
      <vt:lpstr>Arial</vt:lpstr>
      <vt:lpstr>Ariston</vt:lpstr>
      <vt:lpstr>Песня ветра</vt:lpstr>
      <vt:lpstr>Социальная практика 1А класса  МБОУ «Лицей имени В.Г.Сизова» в рамках  киноурока «Песня ветра»</vt:lpstr>
      <vt:lpstr>«Песня ветра»</vt:lpstr>
      <vt:lpstr>Щукина Виктория</vt:lpstr>
      <vt:lpstr>Шрамко Дмитрий</vt:lpstr>
      <vt:lpstr>Творогов Данил</vt:lpstr>
      <vt:lpstr>Римейките Маргарита</vt:lpstr>
      <vt:lpstr>Поспелова Светлана</vt:lpstr>
      <vt:lpstr>Кузнецова Софья</vt:lpstr>
      <vt:lpstr>Дербина Элина</vt:lpstr>
      <vt:lpstr>Котова Ангелина</vt:lpstr>
      <vt:lpstr>Кольцова Арина</vt:lpstr>
      <vt:lpstr>Щепилова Ирина</vt:lpstr>
      <vt:lpstr>Мелёхин Алексей</vt:lpstr>
      <vt:lpstr>Черкасина Елизавета</vt:lpstr>
      <vt:lpstr>Столетова София</vt:lpstr>
      <vt:lpstr>Пенизев Николай</vt:lpstr>
      <vt:lpstr>Афанасьева Ксения</vt:lpstr>
      <vt:lpstr>Шленкин Илья</vt:lpstr>
      <vt:lpstr>Зубарева Диана</vt:lpstr>
      <vt:lpstr>Матинина Екатерина</vt:lpstr>
      <vt:lpstr>Архипова Таисия</vt:lpstr>
      <vt:lpstr>Из заповедей Марии Монтессори для родителей: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Радуга</dc:subject>
  <dc:creator>User1</dc:creator>
  <dc:description>http://propowerpoint.ru - Бесплатные шаблоны для презентаций. Полезные советы и уроки PowerPoint .</dc:description>
  <cp:lastModifiedBy>User1</cp:lastModifiedBy>
  <cp:revision>8</cp:revision>
  <dcterms:created xsi:type="dcterms:W3CDTF">2021-04-04T10:08:12Z</dcterms:created>
  <dcterms:modified xsi:type="dcterms:W3CDTF">2021-04-04T11:30:14Z</dcterms:modified>
</cp:coreProperties>
</file>